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april 17, 2018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Titelstijl van model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april 17,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colitis ulcerosa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Gemaakt door: Olaf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5304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			einde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43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Inhoudsopgave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</a:t>
            </a:r>
            <a:r>
              <a:rPr lang="nl-NL" dirty="0" smtClean="0"/>
              <a:t>at is het </a:t>
            </a:r>
          </a:p>
          <a:p>
            <a:r>
              <a:rPr lang="nl-NL" dirty="0" smtClean="0"/>
              <a:t>De symptomen</a:t>
            </a:r>
          </a:p>
          <a:p>
            <a:r>
              <a:rPr lang="nl-NL" dirty="0" smtClean="0"/>
              <a:t>Mogelijke oorzaak</a:t>
            </a:r>
          </a:p>
          <a:p>
            <a:r>
              <a:rPr lang="nl-NL" dirty="0" smtClean="0"/>
              <a:t>Onderzoek naar</a:t>
            </a:r>
          </a:p>
          <a:p>
            <a:r>
              <a:rPr lang="nl-NL" dirty="0" smtClean="0"/>
              <a:t>Complicaties</a:t>
            </a:r>
          </a:p>
          <a:p>
            <a:r>
              <a:rPr lang="nl-NL" dirty="0" smtClean="0"/>
              <a:t>Maatregelen klachten verminderen</a:t>
            </a:r>
          </a:p>
          <a:p>
            <a:r>
              <a:rPr lang="nl-NL" dirty="0" smtClean="0"/>
              <a:t>Behandelingsmethode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7901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</a:t>
            </a:r>
            <a:r>
              <a:rPr lang="es-ES_tradnl" dirty="0"/>
              <a:t>colitis </a:t>
            </a:r>
            <a:r>
              <a:rPr lang="es-ES_tradnl" dirty="0" smtClean="0"/>
              <a:t>ulcerosa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Ontsteking van de dikke darm </a:t>
            </a:r>
          </a:p>
          <a:p>
            <a:r>
              <a:rPr lang="nl-NL" dirty="0" smtClean="0"/>
              <a:t>Chronische terugkerende ontsteking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4962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Klachten en symptomen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Klachten verschillen per patiënt</a:t>
            </a:r>
          </a:p>
          <a:p>
            <a:r>
              <a:rPr lang="nl-NL" dirty="0" smtClean="0"/>
              <a:t>Diarree vaak met bloed </a:t>
            </a:r>
          </a:p>
          <a:p>
            <a:r>
              <a:rPr lang="nl-NL" dirty="0" smtClean="0"/>
              <a:t>Buikpijn</a:t>
            </a:r>
          </a:p>
          <a:p>
            <a:r>
              <a:rPr lang="nl-NL" dirty="0" smtClean="0"/>
              <a:t>Vermoeidheid </a:t>
            </a:r>
          </a:p>
          <a:p>
            <a:r>
              <a:rPr lang="nl-NL" dirty="0" smtClean="0"/>
              <a:t>Gewichtsverlies </a:t>
            </a:r>
          </a:p>
          <a:p>
            <a:r>
              <a:rPr lang="nl-NL" dirty="0" smtClean="0"/>
              <a:t>Moeite met ophouden</a:t>
            </a:r>
          </a:p>
          <a:p>
            <a:r>
              <a:rPr lang="nl-NL" dirty="0" smtClean="0"/>
              <a:t>Opgezette buik </a:t>
            </a:r>
          </a:p>
          <a:p>
            <a:r>
              <a:rPr lang="nl-NL" dirty="0" smtClean="0"/>
              <a:t>Misselijkheid </a:t>
            </a:r>
          </a:p>
          <a:p>
            <a:r>
              <a:rPr lang="nl-NL" dirty="0" smtClean="0"/>
              <a:t>koorts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7579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Stellen van diagnose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Bloed onderzoek </a:t>
            </a:r>
          </a:p>
          <a:p>
            <a:r>
              <a:rPr lang="nl-NL" dirty="0" smtClean="0"/>
              <a:t>Ontlastingsonderzoek </a:t>
            </a:r>
          </a:p>
          <a:p>
            <a:r>
              <a:rPr lang="nl-NL" dirty="0" smtClean="0"/>
              <a:t>Endoscopie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4414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Oorzaak van colitis </a:t>
            </a:r>
            <a:r>
              <a:rPr lang="nl-NL" dirty="0" err="1" smtClean="0"/>
              <a:t>ulserosa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Erfelijkheid </a:t>
            </a:r>
          </a:p>
          <a:p>
            <a:r>
              <a:rPr lang="nl-NL" dirty="0" smtClean="0"/>
              <a:t>Bacteriën in de darm </a:t>
            </a:r>
          </a:p>
          <a:p>
            <a:r>
              <a:rPr lang="nl-NL" dirty="0" smtClean="0"/>
              <a:t>Stress </a:t>
            </a:r>
          </a:p>
          <a:p>
            <a:r>
              <a:rPr lang="nl-NL" dirty="0" smtClean="0"/>
              <a:t>Roken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8639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Complicaties 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Kans op complicaties is relatief klein </a:t>
            </a:r>
          </a:p>
          <a:p>
            <a:r>
              <a:rPr lang="en-US" dirty="0" smtClean="0"/>
              <a:t>W</a:t>
            </a:r>
            <a:r>
              <a:rPr lang="nl-NL" dirty="0" smtClean="0"/>
              <a:t>at kan op treden is: </a:t>
            </a:r>
          </a:p>
          <a:p>
            <a:r>
              <a:rPr lang="nl-NL" dirty="0" smtClean="0"/>
              <a:t>Darmbloeding/darmperforatie </a:t>
            </a:r>
          </a:p>
          <a:p>
            <a:r>
              <a:rPr lang="nl-NL" dirty="0" smtClean="0"/>
              <a:t>Grotere kans op darm kanker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6173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Klachten verminderen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Oplosbare voedingsvezels </a:t>
            </a:r>
            <a:r>
              <a:rPr lang="nl-NL" dirty="0"/>
              <a:t> </a:t>
            </a:r>
            <a:endParaRPr lang="nl-NL" dirty="0" smtClean="0"/>
          </a:p>
          <a:p>
            <a:r>
              <a:rPr lang="nl-NL" dirty="0" smtClean="0"/>
              <a:t>In fruit, in gekookte groene bladgroente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7903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Operatie </a:t>
            </a:r>
          </a:p>
          <a:p>
            <a:r>
              <a:rPr lang="nl-NL" dirty="0" smtClean="0"/>
              <a:t>Medicatie, </a:t>
            </a:r>
            <a:r>
              <a:rPr lang="nl-NL" dirty="0" err="1" smtClean="0"/>
              <a:t>salazopyrine</a:t>
            </a:r>
            <a:r>
              <a:rPr lang="nl-NL" dirty="0" smtClean="0"/>
              <a:t>, </a:t>
            </a:r>
            <a:r>
              <a:rPr lang="nl-NL" dirty="0" err="1" smtClean="0"/>
              <a:t>mesalazine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1971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132</TotalTime>
  <Words>111</Words>
  <Application>Microsoft Macintosh PowerPoint</Application>
  <PresentationFormat>Diavoorstelling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Austin</vt:lpstr>
      <vt:lpstr>colitis ulcerosa</vt:lpstr>
      <vt:lpstr>Inhoudsopgave </vt:lpstr>
      <vt:lpstr>Wat is colitis ulcerosa </vt:lpstr>
      <vt:lpstr>Klachten en symptomen</vt:lpstr>
      <vt:lpstr>Stellen van diagnose </vt:lpstr>
      <vt:lpstr>Oorzaak van colitis ulserosa</vt:lpstr>
      <vt:lpstr>Complicaties </vt:lpstr>
      <vt:lpstr>Klachten verminderen</vt:lpstr>
      <vt:lpstr>behandeling</vt:lpstr>
      <vt:lpstr>   einde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colitis ulcerosa</dc:title>
  <dc:creator>olaf</dc:creator>
  <cp:lastModifiedBy>olaf</cp:lastModifiedBy>
  <cp:revision>4</cp:revision>
  <dcterms:created xsi:type="dcterms:W3CDTF">2018-04-17T06:44:26Z</dcterms:created>
  <dcterms:modified xsi:type="dcterms:W3CDTF">2018-04-17T11:03:04Z</dcterms:modified>
</cp:coreProperties>
</file>